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Butterworth laagdoorlaatfilter 3de orde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084831"/>
            <a:ext cx="58959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084831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banddoorlaatfilter en opeenvolging laagdoorlaat- en hoogdoorlaatfilter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7de orde banddoorlaatfilter en opeenvolging laagdoorlaat- en hoogdoorlaatfilter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64" y="1179576"/>
            <a:ext cx="50148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15" y="1179576"/>
            <a:ext cx="511516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084831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